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3" r:id="rId8"/>
    <p:sldId id="26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-148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07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9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2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3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588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235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96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304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54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608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63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0FD3-9B20-AB4C-87DF-6B11B523CB99}" type="datetimeFigureOut">
              <a:rPr lang="en-US" smtClean="0"/>
              <a:t>14/09/16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F2449-6BCE-7A42-BC13-7F0FC346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631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heatmap_tabl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44488" y="28860"/>
            <a:ext cx="158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Table </a:t>
            </a:r>
            <a:r>
              <a:rPr lang="en-US" dirty="0" err="1" smtClean="0"/>
              <a:t>heatmap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491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eatmap_dist.matrix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50" y="0"/>
            <a:ext cx="82296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11120" y="-101010"/>
            <a:ext cx="1649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Distance matrix </a:t>
            </a:r>
          </a:p>
          <a:p>
            <a:r>
              <a:rPr lang="en-US" dirty="0" err="1" smtClean="0"/>
              <a:t>heatmap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8375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ocusedMDS_ 87 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ocusedMDS_ 88 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339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ocusedMDS_ 89 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054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ocusedMDS_ 90 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68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ocusedMDS_ 91 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94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soMDS_pl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393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25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5</Words>
  <Application>Microsoft Macintosh PowerPoint</Application>
  <PresentationFormat>On-screen Show (4:3)</PresentationFormat>
  <Paragraphs>3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FIMM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 Urpa</dc:creator>
  <cp:lastModifiedBy>Lea Urpa</cp:lastModifiedBy>
  <cp:revision>3</cp:revision>
  <dcterms:created xsi:type="dcterms:W3CDTF">2016-09-14T11:32:07Z</dcterms:created>
  <dcterms:modified xsi:type="dcterms:W3CDTF">2016-09-14T11:57:17Z</dcterms:modified>
</cp:coreProperties>
</file>

<file path=docProps/thumbnail.jpeg>
</file>